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media/image7.jpeg" ContentType="image/jpeg"/>
  <Override PartName="/ppt/media/image8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9" name="Shape 16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作者和日期"/>
          <p:cNvSpPr txBox="1"/>
          <p:nvPr>
            <p:ph type="body" sz="quarter" idx="21" hasCustomPrompt="1"/>
          </p:nvPr>
        </p:nvSpPr>
        <p:spPr>
          <a:xfrm>
            <a:off x="1201340" y="118598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01675">
              <a:lnSpc>
                <a:spcPct val="100000"/>
              </a:lnSpc>
              <a:spcBef>
                <a:spcPts val="0"/>
              </a:spcBef>
              <a:buSzTx/>
              <a:buNone/>
              <a:defRPr b="1" sz="3060"/>
            </a:lvl1pPr>
          </a:lstStyle>
          <a:p>
            <a:pPr/>
            <a:r>
              <a:t>作者和日期</a:t>
            </a:r>
          </a:p>
        </p:txBody>
      </p:sp>
      <p:sp>
        <p:nvSpPr>
          <p:cNvPr id="12" name="演示文稿标题"/>
          <p:cNvSpPr txBox="1"/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演示文稿标题</a:t>
            </a:r>
          </a:p>
        </p:txBody>
      </p:sp>
      <p:sp>
        <p:nvSpPr>
          <p:cNvPr id="13" name="正文级别 1…"/>
          <p:cNvSpPr txBox="1"/>
          <p:nvPr>
            <p:ph type="body" sz="quarter" idx="1" hasCustomPrompt="1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演示文稿副标题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幻灯片标题"/>
          <p:cNvSpPr txBox="1"/>
          <p:nvPr>
            <p:ph type="title" hasCustomPrompt="1"/>
          </p:nvPr>
        </p:nvSpPr>
        <p:spPr>
          <a:xfrm>
            <a:off x="1206500" y="1079500"/>
            <a:ext cx="21971000" cy="1434949"/>
          </a:xfrm>
          <a:prstGeom prst="rect">
            <a:avLst/>
          </a:prstGeom>
        </p:spPr>
        <p:txBody>
          <a:bodyPr/>
          <a:lstStyle/>
          <a:p>
            <a:pPr/>
            <a:r>
              <a:t>幻灯片标题</a:t>
            </a:r>
          </a:p>
        </p:txBody>
      </p:sp>
      <p:sp>
        <p:nvSpPr>
          <p:cNvPr id="100" name="幻灯片副标题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26440">
              <a:lnSpc>
                <a:spcPct val="100000"/>
              </a:lnSpc>
              <a:spcBef>
                <a:spcPts val="0"/>
              </a:spcBef>
              <a:buSzTx/>
              <a:buNone/>
              <a:defRPr b="1" sz="4840"/>
            </a:lvl1pPr>
          </a:lstStyle>
          <a:p>
            <a:pPr/>
            <a:r>
              <a:t>幻灯片副标题</a:t>
            </a:r>
          </a:p>
        </p:txBody>
      </p:sp>
      <p:sp>
        <p:nvSpPr>
          <p:cNvPr id="101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议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议程标题"/>
          <p:cNvSpPr txBox="1"/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/>
          <a:p>
            <a:pPr/>
            <a:r>
              <a:t>议程标题</a:t>
            </a:r>
          </a:p>
        </p:txBody>
      </p:sp>
      <p:sp>
        <p:nvSpPr>
          <p:cNvPr id="109" name="议程副标题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26440">
              <a:lnSpc>
                <a:spcPct val="100000"/>
              </a:lnSpc>
              <a:spcBef>
                <a:spcPts val="0"/>
              </a:spcBef>
              <a:buSzTx/>
              <a:buNone/>
              <a:defRPr b="1" sz="4840"/>
            </a:lvl1pPr>
          </a:lstStyle>
          <a:p>
            <a:pPr/>
            <a:r>
              <a:t>议程副标题</a:t>
            </a:r>
          </a:p>
        </p:txBody>
      </p:sp>
      <p:sp>
        <p:nvSpPr>
          <p:cNvPr id="110" name="正文级别 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5pPr>
          </a:lstStyle>
          <a:p>
            <a:pPr/>
            <a:r>
              <a:t>议程主题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1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说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正文级别 1…"/>
          <p:cNvSpPr txBox="1"/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说明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9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显著事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正文级别 1…"/>
          <p:cNvSpPr txBox="1"/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27" name="事实信息"/>
          <p:cNvSpPr txBox="1"/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726440">
              <a:lnSpc>
                <a:spcPct val="100000"/>
              </a:lnSpc>
              <a:spcBef>
                <a:spcPts val="0"/>
              </a:spcBef>
              <a:buSzTx/>
              <a:buNone/>
              <a:defRPr b="1" sz="4840"/>
            </a:lvl1pPr>
          </a:lstStyle>
          <a:p>
            <a:pPr/>
            <a:r>
              <a:t>事实信息</a:t>
            </a:r>
          </a:p>
        </p:txBody>
      </p:sp>
      <p:sp>
        <p:nvSpPr>
          <p:cNvPr id="128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引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属性"/>
          <p:cNvSpPr txBox="1"/>
          <p:nvPr>
            <p:ph type="body" sz="quarter" idx="21" hasCustomPrompt="1"/>
          </p:nvPr>
        </p:nvSpPr>
        <p:spPr>
          <a:xfrm>
            <a:off x="2430025" y="10675453"/>
            <a:ext cx="202000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01675">
              <a:lnSpc>
                <a:spcPct val="100000"/>
              </a:lnSpc>
              <a:spcBef>
                <a:spcPts val="0"/>
              </a:spcBef>
              <a:buSzTx/>
              <a:buNone/>
              <a:defRPr b="1" sz="3060"/>
            </a:lvl1pPr>
          </a:lstStyle>
          <a:p>
            <a:pPr/>
            <a:r>
              <a:t>属性</a:t>
            </a:r>
          </a:p>
        </p:txBody>
      </p:sp>
      <p:sp>
        <p:nvSpPr>
          <p:cNvPr id="136" name="正文级别 1…"/>
          <p:cNvSpPr txBox="1"/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923" indent="-469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“著名引文”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37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照片 - 3 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一碗沙拉配有炒饭、水煮蛋和一双筷子"/>
          <p:cNvSpPr/>
          <p:nvPr>
            <p:ph type="pic" sz="quarter" idx="21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5" name="一碗三文鱼饼、沙拉和鹰嘴豆泥"/>
          <p:cNvSpPr/>
          <p:nvPr>
            <p:ph type="pic" sz="half" idx="22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6" name="一碗宽意大利面配有欧芹黄油、烤榛子和帕尔马干酪"/>
          <p:cNvSpPr/>
          <p:nvPr>
            <p:ph type="pic" idx="23"/>
          </p:nvPr>
        </p:nvSpPr>
        <p:spPr>
          <a:xfrm>
            <a:off x="-139700" y="495300"/>
            <a:ext cx="16611600" cy="12458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7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一碗沙拉配有炒饭、水煮蛋和一双筷子"/>
          <p:cNvSpPr/>
          <p:nvPr>
            <p:ph type="pic" idx="21"/>
          </p:nvPr>
        </p:nvSpPr>
        <p:spPr>
          <a:xfrm>
            <a:off x="-1333500" y="-5524500"/>
            <a:ext cx="27051000" cy="21640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55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鳄梨和酸橙"/>
          <p:cNvSpPr/>
          <p:nvPr>
            <p:ph type="pic" idx="21"/>
          </p:nvPr>
        </p:nvSpPr>
        <p:spPr>
          <a:xfrm>
            <a:off x="-1155700" y="-1295400"/>
            <a:ext cx="26746200" cy="1601893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演示文稿标题"/>
          <p:cNvSpPr txBox="1"/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演示文稿标题</a:t>
            </a:r>
          </a:p>
        </p:txBody>
      </p:sp>
      <p:sp>
        <p:nvSpPr>
          <p:cNvPr id="23" name="作者和日期"/>
          <p:cNvSpPr txBox="1"/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01675">
              <a:lnSpc>
                <a:spcPct val="100000"/>
              </a:lnSpc>
              <a:spcBef>
                <a:spcPts val="0"/>
              </a:spcBef>
              <a:buSzTx/>
              <a:buNone/>
              <a:defRPr b="1" sz="3060"/>
            </a:lvl1pPr>
          </a:lstStyle>
          <a:p>
            <a:pPr/>
            <a:r>
              <a:t>作者和日期</a:t>
            </a:r>
          </a:p>
        </p:txBody>
      </p:sp>
      <p:sp>
        <p:nvSpPr>
          <p:cNvPr id="24" name="正文级别 1…"/>
          <p:cNvSpPr txBox="1"/>
          <p:nvPr>
            <p:ph type="body" sz="quarter" idx="1" hasCustomPrompt="1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演示文稿副标题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与照片（备选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一碗三文鱼饼、沙拉和鹰嘴豆泥"/>
          <p:cNvSpPr/>
          <p:nvPr>
            <p:ph type="pic" idx="21"/>
          </p:nvPr>
        </p:nvSpPr>
        <p:spPr>
          <a:xfrm>
            <a:off x="10972800" y="-203200"/>
            <a:ext cx="12144837" cy="14135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3" name="幻灯片标题"/>
          <p:cNvSpPr txBox="1"/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pPr/>
            <a:r>
              <a:t>幻灯片标题</a:t>
            </a:r>
          </a:p>
        </p:txBody>
      </p:sp>
      <p:sp>
        <p:nvSpPr>
          <p:cNvPr id="34" name="正文级别 1…"/>
          <p:cNvSpPr txBox="1"/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幻灯片副标题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幻灯片编号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幻灯片标题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幻灯片标题</a:t>
            </a:r>
          </a:p>
        </p:txBody>
      </p:sp>
      <p:sp>
        <p:nvSpPr>
          <p:cNvPr id="43" name="幻灯片副标题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26440">
              <a:lnSpc>
                <a:spcPct val="100000"/>
              </a:lnSpc>
              <a:spcBef>
                <a:spcPts val="0"/>
              </a:spcBef>
              <a:buSzTx/>
              <a:buNone/>
              <a:defRPr b="1" sz="4840"/>
            </a:lvl1pPr>
          </a:lstStyle>
          <a:p>
            <a:pPr/>
            <a:r>
              <a:t>幻灯片副标题</a:t>
            </a:r>
          </a:p>
        </p:txBody>
      </p:sp>
      <p:sp>
        <p:nvSpPr>
          <p:cNvPr id="44" name="正文级别 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幻灯片项目符号文本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正文级别 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幻灯片项目符号文本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、项目符号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幻灯片副标题"/>
          <p:cNvSpPr txBox="1"/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26440">
              <a:lnSpc>
                <a:spcPct val="100000"/>
              </a:lnSpc>
              <a:spcBef>
                <a:spcPts val="0"/>
              </a:spcBef>
              <a:buSzTx/>
              <a:buNone/>
              <a:defRPr b="1" sz="4840"/>
            </a:lvl1pPr>
          </a:lstStyle>
          <a:p>
            <a:pPr/>
            <a:r>
              <a:t>幻灯片副标题</a:t>
            </a:r>
          </a:p>
        </p:txBody>
      </p:sp>
      <p:sp>
        <p:nvSpPr>
          <p:cNvPr id="61" name="正文级别 1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pPr/>
            <a:r>
              <a:t>幻灯片项目符号文本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2" name="一碗宽意大利面配有欧芹黄油、烤榛子和帕尔马干酪"/>
          <p:cNvSpPr/>
          <p:nvPr>
            <p:ph type="pic" idx="22"/>
          </p:nvPr>
        </p:nvSpPr>
        <p:spPr>
          <a:xfrm>
            <a:off x="12192000" y="-407266"/>
            <a:ext cx="10916874" cy="1455583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3" name="幻灯片标题"/>
          <p:cNvSpPr txBox="1"/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幻灯片标题</a:t>
            </a:r>
          </a:p>
        </p:txBody>
      </p:sp>
      <p:sp>
        <p:nvSpPr>
          <p:cNvPr id="64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、项目符号与实时视频（小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幻灯片副标题"/>
          <p:cNvSpPr txBox="1"/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26440">
              <a:lnSpc>
                <a:spcPct val="100000"/>
              </a:lnSpc>
              <a:spcBef>
                <a:spcPts val="0"/>
              </a:spcBef>
              <a:buSzTx/>
              <a:buNone/>
              <a:defRPr b="1" sz="4840"/>
            </a:lvl1pPr>
          </a:lstStyle>
          <a:p>
            <a:pPr/>
            <a:r>
              <a:t>幻灯片副标题</a:t>
            </a:r>
          </a:p>
        </p:txBody>
      </p:sp>
      <p:sp>
        <p:nvSpPr>
          <p:cNvPr id="72" name="正文级别 1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pPr/>
            <a:r>
              <a:t>幻灯片项目符号文本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73" name="幻灯片标题"/>
          <p:cNvSpPr txBox="1"/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幻灯片标题</a:t>
            </a:r>
          </a:p>
        </p:txBody>
      </p:sp>
      <p:sp>
        <p:nvSpPr>
          <p:cNvPr id="74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、项目符号与实时视频（大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幻灯片副标题"/>
          <p:cNvSpPr txBox="1"/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26440">
              <a:lnSpc>
                <a:spcPct val="100000"/>
              </a:lnSpc>
              <a:spcBef>
                <a:spcPts val="0"/>
              </a:spcBef>
              <a:buSzTx/>
              <a:buNone/>
              <a:defRPr b="1" sz="4840"/>
            </a:lvl1pPr>
          </a:lstStyle>
          <a:p>
            <a:pPr/>
            <a:r>
              <a:t>幻灯片副标题</a:t>
            </a:r>
          </a:p>
        </p:txBody>
      </p:sp>
      <p:sp>
        <p:nvSpPr>
          <p:cNvPr id="82" name="正文级别 1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pPr/>
            <a:r>
              <a:t>幻灯片项目符号文本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83" name="幻灯片标题"/>
          <p:cNvSpPr txBox="1"/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幻灯片标题</a:t>
            </a:r>
          </a:p>
        </p:txBody>
      </p:sp>
      <p:sp>
        <p:nvSpPr>
          <p:cNvPr id="84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章节标题"/>
          <p:cNvSpPr txBox="1"/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b="0"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章节标题</a:t>
            </a:r>
          </a:p>
        </p:txBody>
      </p:sp>
      <p:sp>
        <p:nvSpPr>
          <p:cNvPr id="92" name="幻灯片编号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标题"/>
          <p:cNvSpPr txBox="1"/>
          <p:nvPr>
            <p:ph type="title" hasCustomPrompt="1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幻灯片标题</a:t>
            </a:r>
          </a:p>
        </p:txBody>
      </p:sp>
      <p:sp>
        <p:nvSpPr>
          <p:cNvPr id="3" name="正文级别 1…"/>
          <p:cNvSpPr txBox="1"/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幻灯片项目符号文本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幻灯片编号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</p:sldLayoutIdLst>
  <p:transition xmlns:p14="http://schemas.microsoft.com/office/powerpoint/2010/main" spd="med" advClick="1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jpeg"/><Relationship Id="rId3" Type="http://schemas.openxmlformats.org/officeDocument/2006/relationships/image" Target="../media/image3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jpe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jpe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jpe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jpe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jpe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jpe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jpeg"/><Relationship Id="rId3" Type="http://schemas.openxmlformats.org/officeDocument/2006/relationships/image" Target="../media/image2.tif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tif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tif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jpe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tif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图像" descr="图像"/>
          <p:cNvPicPr>
            <a:picLocks noChangeAspect="1"/>
          </p:cNvPicPr>
          <p:nvPr/>
        </p:nvPicPr>
        <p:blipFill>
          <a:blip r:embed="rId2">
            <a:extLst/>
          </a:blip>
          <a:srcRect l="0" t="3682" r="0" b="25309"/>
          <a:stretch>
            <a:fillRect/>
          </a:stretch>
        </p:blipFill>
        <p:spPr>
          <a:xfrm>
            <a:off x="0" y="5765"/>
            <a:ext cx="24383636" cy="13820818"/>
          </a:xfrm>
          <a:prstGeom prst="rect">
            <a:avLst/>
          </a:prstGeom>
          <a:ln w="12700">
            <a:miter lim="400000"/>
          </a:ln>
        </p:spPr>
      </p:pic>
      <p:sp>
        <p:nvSpPr>
          <p:cNvPr id="172" name="艺术与科学的联系"/>
          <p:cNvSpPr txBox="1"/>
          <p:nvPr>
            <p:ph type="subTitle" sz="quarter" idx="1"/>
          </p:nvPr>
        </p:nvSpPr>
        <p:spPr>
          <a:xfrm>
            <a:off x="1206500" y="6209717"/>
            <a:ext cx="21971000" cy="1905001"/>
          </a:xfrm>
          <a:prstGeom prst="rect">
            <a:avLst/>
          </a:prstGeom>
        </p:spPr>
        <p:txBody>
          <a:bodyPr/>
          <a:lstStyle/>
          <a:p>
            <a:pPr/>
            <a:r>
              <a:t>艺术与科学的联系</a:t>
            </a:r>
          </a:p>
        </p:txBody>
      </p:sp>
      <p:sp>
        <p:nvSpPr>
          <p:cNvPr id="173" name="齐一舟 2024.7"/>
          <p:cNvSpPr txBox="1"/>
          <p:nvPr>
            <p:ph type="body" idx="21"/>
          </p:nvPr>
        </p:nvSpPr>
        <p:spPr>
          <a:xfrm>
            <a:off x="1206499" y="7830876"/>
            <a:ext cx="21971002" cy="63697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齐一舟 2024.7</a:t>
            </a:r>
          </a:p>
        </p:txBody>
      </p:sp>
      <p:sp>
        <p:nvSpPr>
          <p:cNvPr id="174" name="点彩"/>
          <p:cNvSpPr txBox="1"/>
          <p:nvPr>
            <p:ph type="ctrTitle"/>
          </p:nvPr>
        </p:nvSpPr>
        <p:spPr>
          <a:xfrm>
            <a:off x="1206498" y="1683464"/>
            <a:ext cx="21971004" cy="4648201"/>
          </a:xfrm>
          <a:prstGeom prst="rect">
            <a:avLst/>
          </a:prstGeom>
        </p:spPr>
        <p:txBody>
          <a:bodyPr/>
          <a:lstStyle/>
          <a:p>
            <a:pPr/>
            <a:r>
              <a:t>点彩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IMG_8774.jpg" descr="IMG_8774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674747" y="1263763"/>
            <a:ext cx="11034505" cy="11188474"/>
          </a:xfrm>
          <a:prstGeom prst="rect">
            <a:avLst/>
          </a:prstGeom>
          <a:ln w="12700">
            <a:miter lim="400000"/>
          </a:ln>
        </p:spPr>
      </p:pic>
      <p:sp>
        <p:nvSpPr>
          <p:cNvPr id="223" name="椭圆形"/>
          <p:cNvSpPr/>
          <p:nvPr/>
        </p:nvSpPr>
        <p:spPr>
          <a:xfrm>
            <a:off x="9420855" y="3875728"/>
            <a:ext cx="5542290" cy="5326756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pic>
        <p:nvPicPr>
          <p:cNvPr id="224" name="截屏2024-07-13 15.00.00.png" descr="截屏2024-07-13 15.00.0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709457" y="8400097"/>
            <a:ext cx="5652251" cy="391714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IMG_1630.jpg" descr="IMG_1630.jpg"/>
          <p:cNvPicPr>
            <a:picLocks noChangeAspect="1"/>
          </p:cNvPicPr>
          <p:nvPr/>
        </p:nvPicPr>
        <p:blipFill>
          <a:blip r:embed="rId2">
            <a:extLst/>
          </a:blip>
          <a:srcRect l="1667" t="0" r="2406" b="0"/>
          <a:stretch>
            <a:fillRect/>
          </a:stretch>
        </p:blipFill>
        <p:spPr>
          <a:xfrm>
            <a:off x="1515153" y="-1"/>
            <a:ext cx="21190383" cy="1371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IMG_1631.jpg" descr="IMG_1631.jpg"/>
          <p:cNvPicPr>
            <a:picLocks noChangeAspect="1"/>
          </p:cNvPicPr>
          <p:nvPr/>
        </p:nvPicPr>
        <p:blipFill>
          <a:blip r:embed="rId2">
            <a:extLst/>
          </a:blip>
          <a:srcRect l="3967" t="0" r="2961" b="0"/>
          <a:stretch>
            <a:fillRect/>
          </a:stretch>
        </p:blipFill>
        <p:spPr>
          <a:xfrm>
            <a:off x="2047373" y="-1"/>
            <a:ext cx="20510825" cy="1371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IMG_1632.jpg" descr="IMG_1632.jpg"/>
          <p:cNvPicPr>
            <a:picLocks noChangeAspect="1"/>
          </p:cNvPicPr>
          <p:nvPr/>
        </p:nvPicPr>
        <p:blipFill>
          <a:blip r:embed="rId2">
            <a:extLst/>
          </a:blip>
          <a:srcRect l="4404" t="0" r="5347" b="0"/>
          <a:stretch>
            <a:fillRect/>
          </a:stretch>
        </p:blipFill>
        <p:spPr>
          <a:xfrm>
            <a:off x="2066329" y="0"/>
            <a:ext cx="20042173" cy="1371594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IMG_1633.jpg" descr="IMG_1633.jpg"/>
          <p:cNvPicPr>
            <a:picLocks noChangeAspect="1"/>
          </p:cNvPicPr>
          <p:nvPr/>
        </p:nvPicPr>
        <p:blipFill>
          <a:blip r:embed="rId2">
            <a:extLst/>
          </a:blip>
          <a:srcRect l="2197" t="0" r="2197" b="0"/>
          <a:stretch>
            <a:fillRect/>
          </a:stretch>
        </p:blipFill>
        <p:spPr>
          <a:xfrm>
            <a:off x="1582085" y="0"/>
            <a:ext cx="2121983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IMG_1635.jpg" descr="IMG_1635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20654" y="0"/>
            <a:ext cx="22142692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IMG_1636.jpg" descr="IMG_1636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34608" y="0"/>
            <a:ext cx="22114784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tile tx="0" ty="0" sx="100000" sy="100000" flip="none" algn="tl"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乔治·修拉…"/>
          <p:cNvSpPr txBox="1"/>
          <p:nvPr>
            <p:ph type="body" sz="quarter" idx="1"/>
          </p:nvPr>
        </p:nvSpPr>
        <p:spPr>
          <a:xfrm>
            <a:off x="11422913" y="5664291"/>
            <a:ext cx="12520212" cy="2387419"/>
          </a:xfrm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FFFFFF"/>
                </a:solidFill>
              </a:defRPr>
            </a:pPr>
            <a:r>
              <a:t>乔治·修拉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t>Georges Seurat, 1859-1891</a:t>
            </a:r>
          </a:p>
        </p:txBody>
      </p:sp>
      <p:pic>
        <p:nvPicPr>
          <p:cNvPr id="177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44613" y="0"/>
            <a:ext cx="8864921" cy="1371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什么是点彩派？"/>
          <p:cNvSpPr txBox="1"/>
          <p:nvPr>
            <p:ph type="title"/>
          </p:nvPr>
        </p:nvSpPr>
        <p:spPr>
          <a:xfrm>
            <a:off x="1206500" y="3931725"/>
            <a:ext cx="21971000" cy="1433164"/>
          </a:xfrm>
          <a:prstGeom prst="rect">
            <a:avLst/>
          </a:prstGeom>
        </p:spPr>
        <p:txBody>
          <a:bodyPr/>
          <a:lstStyle>
            <a:lvl1pPr algn="ctr" defTabSz="2145738">
              <a:defRPr spc="-149" sz="7480"/>
            </a:lvl1pPr>
          </a:lstStyle>
          <a:p>
            <a:pPr/>
            <a:r>
              <a:t>什么是点彩派？</a:t>
            </a:r>
          </a:p>
        </p:txBody>
      </p:sp>
      <p:sp>
        <p:nvSpPr>
          <p:cNvPr id="180" name="依照光谱中各种单色光组成万物色彩的原理，用单纯的原色色素的点互相组合，在人眼还原为种种复杂的颜色。由于画面上充满了斑驳陆离的色点，因而称为点彩派。"/>
          <p:cNvSpPr txBox="1"/>
          <p:nvPr>
            <p:ph type="body" sz="quarter" idx="1"/>
          </p:nvPr>
        </p:nvSpPr>
        <p:spPr>
          <a:xfrm>
            <a:off x="1206500" y="7100730"/>
            <a:ext cx="21971000" cy="2683545"/>
          </a:xfrm>
          <a:prstGeom prst="rect">
            <a:avLst/>
          </a:prstGeom>
        </p:spPr>
        <p:txBody>
          <a:bodyPr/>
          <a:lstStyle/>
          <a:p>
            <a:pPr/>
            <a:r>
              <a:t>依照光谱中各种单色光组成万物色彩的原理，用单纯的原色色素的点互相组合，在人眼还原为种种复杂的颜色。由于画面上充满了斑驳陆离的色点，因而称为点彩派。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圆形"/>
          <p:cNvSpPr/>
          <p:nvPr/>
        </p:nvSpPr>
        <p:spPr>
          <a:xfrm>
            <a:off x="3660443" y="3686938"/>
            <a:ext cx="1270001" cy="1270001"/>
          </a:xfrm>
          <a:prstGeom prst="ellipse">
            <a:avLst/>
          </a:prstGeom>
          <a:solidFill>
            <a:srgbClr val="479FF8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83" name="圆形"/>
          <p:cNvSpPr/>
          <p:nvPr/>
        </p:nvSpPr>
        <p:spPr>
          <a:xfrm>
            <a:off x="4923387" y="3686938"/>
            <a:ext cx="1270001" cy="1270001"/>
          </a:xfrm>
          <a:prstGeom prst="ellipse">
            <a:avLst/>
          </a:prstGeom>
          <a:solidFill>
            <a:srgbClr val="ED220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84" name="圆形"/>
          <p:cNvSpPr/>
          <p:nvPr/>
        </p:nvSpPr>
        <p:spPr>
          <a:xfrm>
            <a:off x="6191418" y="3686938"/>
            <a:ext cx="1270001" cy="1270001"/>
          </a:xfrm>
          <a:prstGeom prst="ellipse">
            <a:avLst/>
          </a:prstGeom>
          <a:solidFill>
            <a:srgbClr val="479FF8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85" name="圆形"/>
          <p:cNvSpPr/>
          <p:nvPr/>
        </p:nvSpPr>
        <p:spPr>
          <a:xfrm>
            <a:off x="7459448" y="3686938"/>
            <a:ext cx="1270001" cy="1270001"/>
          </a:xfrm>
          <a:prstGeom prst="ellipse">
            <a:avLst/>
          </a:prstGeom>
          <a:solidFill>
            <a:srgbClr val="ED220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86" name="圆形"/>
          <p:cNvSpPr/>
          <p:nvPr/>
        </p:nvSpPr>
        <p:spPr>
          <a:xfrm>
            <a:off x="8722392" y="3686938"/>
            <a:ext cx="1270001" cy="1270001"/>
          </a:xfrm>
          <a:prstGeom prst="ellipse">
            <a:avLst/>
          </a:prstGeom>
          <a:solidFill>
            <a:srgbClr val="479FF8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87" name="圆形"/>
          <p:cNvSpPr/>
          <p:nvPr/>
        </p:nvSpPr>
        <p:spPr>
          <a:xfrm>
            <a:off x="3660443" y="4950900"/>
            <a:ext cx="1270001" cy="1270001"/>
          </a:xfrm>
          <a:prstGeom prst="ellipse">
            <a:avLst/>
          </a:prstGeom>
          <a:solidFill>
            <a:srgbClr val="ED220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88" name="圆形"/>
          <p:cNvSpPr/>
          <p:nvPr/>
        </p:nvSpPr>
        <p:spPr>
          <a:xfrm>
            <a:off x="4923387" y="4950900"/>
            <a:ext cx="1270001" cy="1270001"/>
          </a:xfrm>
          <a:prstGeom prst="ellipse">
            <a:avLst/>
          </a:prstGeom>
          <a:solidFill>
            <a:srgbClr val="479FF8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89" name="圆形"/>
          <p:cNvSpPr/>
          <p:nvPr/>
        </p:nvSpPr>
        <p:spPr>
          <a:xfrm>
            <a:off x="6191418" y="4950900"/>
            <a:ext cx="1270001" cy="1270001"/>
          </a:xfrm>
          <a:prstGeom prst="ellipse">
            <a:avLst/>
          </a:prstGeom>
          <a:solidFill>
            <a:srgbClr val="ED220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90" name="圆形"/>
          <p:cNvSpPr/>
          <p:nvPr/>
        </p:nvSpPr>
        <p:spPr>
          <a:xfrm>
            <a:off x="7459448" y="4950900"/>
            <a:ext cx="1270001" cy="1270001"/>
          </a:xfrm>
          <a:prstGeom prst="ellipse">
            <a:avLst/>
          </a:prstGeom>
          <a:solidFill>
            <a:srgbClr val="479FF8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91" name="圆形"/>
          <p:cNvSpPr/>
          <p:nvPr/>
        </p:nvSpPr>
        <p:spPr>
          <a:xfrm>
            <a:off x="8722392" y="4950900"/>
            <a:ext cx="1270001" cy="1270001"/>
          </a:xfrm>
          <a:prstGeom prst="ellipse">
            <a:avLst/>
          </a:prstGeom>
          <a:solidFill>
            <a:srgbClr val="ED220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92" name="圆形"/>
          <p:cNvSpPr/>
          <p:nvPr/>
        </p:nvSpPr>
        <p:spPr>
          <a:xfrm>
            <a:off x="3660443" y="6223000"/>
            <a:ext cx="1270001" cy="1270000"/>
          </a:xfrm>
          <a:prstGeom prst="ellipse">
            <a:avLst/>
          </a:prstGeom>
          <a:solidFill>
            <a:srgbClr val="479FF8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93" name="圆形"/>
          <p:cNvSpPr/>
          <p:nvPr/>
        </p:nvSpPr>
        <p:spPr>
          <a:xfrm>
            <a:off x="4923387" y="6223000"/>
            <a:ext cx="1270001" cy="1270000"/>
          </a:xfrm>
          <a:prstGeom prst="ellipse">
            <a:avLst/>
          </a:prstGeom>
          <a:solidFill>
            <a:srgbClr val="ED220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94" name="圆形"/>
          <p:cNvSpPr/>
          <p:nvPr/>
        </p:nvSpPr>
        <p:spPr>
          <a:xfrm>
            <a:off x="6191418" y="6223000"/>
            <a:ext cx="1270001" cy="1270000"/>
          </a:xfrm>
          <a:prstGeom prst="ellipse">
            <a:avLst/>
          </a:prstGeom>
          <a:solidFill>
            <a:srgbClr val="479FF8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95" name="圆形"/>
          <p:cNvSpPr/>
          <p:nvPr/>
        </p:nvSpPr>
        <p:spPr>
          <a:xfrm>
            <a:off x="7459448" y="6223000"/>
            <a:ext cx="1270001" cy="1270000"/>
          </a:xfrm>
          <a:prstGeom prst="ellipse">
            <a:avLst/>
          </a:prstGeom>
          <a:solidFill>
            <a:srgbClr val="ED220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96" name="圆形"/>
          <p:cNvSpPr/>
          <p:nvPr/>
        </p:nvSpPr>
        <p:spPr>
          <a:xfrm>
            <a:off x="8722392" y="6223000"/>
            <a:ext cx="1270001" cy="1270000"/>
          </a:xfrm>
          <a:prstGeom prst="ellipse">
            <a:avLst/>
          </a:prstGeom>
          <a:solidFill>
            <a:srgbClr val="479FF8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97" name="圆形"/>
          <p:cNvSpPr/>
          <p:nvPr/>
        </p:nvSpPr>
        <p:spPr>
          <a:xfrm>
            <a:off x="3660443" y="7486961"/>
            <a:ext cx="1270001" cy="1270001"/>
          </a:xfrm>
          <a:prstGeom prst="ellipse">
            <a:avLst/>
          </a:prstGeom>
          <a:solidFill>
            <a:srgbClr val="ED220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98" name="圆形"/>
          <p:cNvSpPr/>
          <p:nvPr/>
        </p:nvSpPr>
        <p:spPr>
          <a:xfrm>
            <a:off x="4923387" y="7486961"/>
            <a:ext cx="1270001" cy="1270001"/>
          </a:xfrm>
          <a:prstGeom prst="ellipse">
            <a:avLst/>
          </a:prstGeom>
          <a:solidFill>
            <a:srgbClr val="479FF8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99" name="圆形"/>
          <p:cNvSpPr/>
          <p:nvPr/>
        </p:nvSpPr>
        <p:spPr>
          <a:xfrm>
            <a:off x="6191418" y="7486961"/>
            <a:ext cx="1270001" cy="1270001"/>
          </a:xfrm>
          <a:prstGeom prst="ellipse">
            <a:avLst/>
          </a:prstGeom>
          <a:solidFill>
            <a:srgbClr val="ED220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00" name="圆形"/>
          <p:cNvSpPr/>
          <p:nvPr/>
        </p:nvSpPr>
        <p:spPr>
          <a:xfrm>
            <a:off x="7459448" y="7486961"/>
            <a:ext cx="1270001" cy="1270001"/>
          </a:xfrm>
          <a:prstGeom prst="ellipse">
            <a:avLst/>
          </a:prstGeom>
          <a:solidFill>
            <a:srgbClr val="479FF8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01" name="圆形"/>
          <p:cNvSpPr/>
          <p:nvPr/>
        </p:nvSpPr>
        <p:spPr>
          <a:xfrm>
            <a:off x="8722392" y="7486961"/>
            <a:ext cx="1270001" cy="1270001"/>
          </a:xfrm>
          <a:prstGeom prst="ellipse">
            <a:avLst/>
          </a:prstGeom>
          <a:solidFill>
            <a:srgbClr val="ED220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02" name="圆形"/>
          <p:cNvSpPr/>
          <p:nvPr/>
        </p:nvSpPr>
        <p:spPr>
          <a:xfrm>
            <a:off x="3660443" y="8759060"/>
            <a:ext cx="1270001" cy="1270001"/>
          </a:xfrm>
          <a:prstGeom prst="ellipse">
            <a:avLst/>
          </a:prstGeom>
          <a:solidFill>
            <a:srgbClr val="479FF8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03" name="圆形"/>
          <p:cNvSpPr/>
          <p:nvPr/>
        </p:nvSpPr>
        <p:spPr>
          <a:xfrm>
            <a:off x="4923387" y="8759060"/>
            <a:ext cx="1270001" cy="1270001"/>
          </a:xfrm>
          <a:prstGeom prst="ellipse">
            <a:avLst/>
          </a:prstGeom>
          <a:solidFill>
            <a:srgbClr val="ED220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04" name="圆形"/>
          <p:cNvSpPr/>
          <p:nvPr/>
        </p:nvSpPr>
        <p:spPr>
          <a:xfrm>
            <a:off x="6191418" y="8759060"/>
            <a:ext cx="1270001" cy="1270001"/>
          </a:xfrm>
          <a:prstGeom prst="ellipse">
            <a:avLst/>
          </a:prstGeom>
          <a:solidFill>
            <a:srgbClr val="479FF8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05" name="圆形"/>
          <p:cNvSpPr/>
          <p:nvPr/>
        </p:nvSpPr>
        <p:spPr>
          <a:xfrm>
            <a:off x="7459448" y="8759060"/>
            <a:ext cx="1270001" cy="1270001"/>
          </a:xfrm>
          <a:prstGeom prst="ellipse">
            <a:avLst/>
          </a:prstGeom>
          <a:solidFill>
            <a:srgbClr val="ED220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06" name="圆形"/>
          <p:cNvSpPr/>
          <p:nvPr/>
        </p:nvSpPr>
        <p:spPr>
          <a:xfrm>
            <a:off x="8722392" y="8759060"/>
            <a:ext cx="1270001" cy="1270001"/>
          </a:xfrm>
          <a:prstGeom prst="ellipse">
            <a:avLst/>
          </a:prstGeom>
          <a:solidFill>
            <a:srgbClr val="479FF8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pic>
        <p:nvPicPr>
          <p:cNvPr id="207" name="截屏2024-07-13 18.50.18.png" descr="截屏2024-07-13 18.50.1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822746" y="3609379"/>
            <a:ext cx="6545369" cy="649724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IMG_1625.PNG" descr="IMG_1625.PNG"/>
          <p:cNvPicPr>
            <a:picLocks noChangeAspect="1"/>
          </p:cNvPicPr>
          <p:nvPr/>
        </p:nvPicPr>
        <p:blipFill>
          <a:blip r:embed="rId2">
            <a:extLst/>
          </a:blip>
          <a:srcRect l="60832" t="40092" r="25382" b="40092"/>
          <a:stretch>
            <a:fillRect/>
          </a:stretch>
        </p:blipFill>
        <p:spPr>
          <a:xfrm>
            <a:off x="3624935" y="3572073"/>
            <a:ext cx="6545256" cy="6572015"/>
          </a:xfrm>
          <a:prstGeom prst="rect">
            <a:avLst/>
          </a:prstGeom>
          <a:ln w="12700">
            <a:miter lim="400000"/>
          </a:ln>
        </p:spPr>
      </p:pic>
      <p:pic>
        <p:nvPicPr>
          <p:cNvPr id="210" name="截屏2024-07-13 18.50.18.png" descr="截屏2024-07-13 18.50.18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822746" y="3609379"/>
            <a:ext cx="6545369" cy="649724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8F7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图像" descr="图像"/>
          <p:cNvPicPr>
            <a:picLocks noChangeAspect="1"/>
          </p:cNvPicPr>
          <p:nvPr/>
        </p:nvPicPr>
        <p:blipFill>
          <a:blip r:embed="rId2">
            <a:extLst/>
          </a:blip>
          <a:srcRect l="0" t="16172" r="0" b="22597"/>
          <a:stretch>
            <a:fillRect/>
          </a:stretch>
        </p:blipFill>
        <p:spPr>
          <a:xfrm>
            <a:off x="4409678" y="1587"/>
            <a:ext cx="15564699" cy="137127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47280" y="1882725"/>
            <a:ext cx="20089440" cy="99505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IMG_8774.jpg" descr="IMG_8774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674747" y="1263763"/>
            <a:ext cx="11034505" cy="11188474"/>
          </a:xfrm>
          <a:prstGeom prst="rect">
            <a:avLst/>
          </a:prstGeom>
          <a:ln w="12700">
            <a:miter lim="400000"/>
          </a:ln>
        </p:spPr>
      </p:pic>
      <p:sp>
        <p:nvSpPr>
          <p:cNvPr id="217" name="椭圆形"/>
          <p:cNvSpPr/>
          <p:nvPr/>
        </p:nvSpPr>
        <p:spPr>
          <a:xfrm>
            <a:off x="9420855" y="3875728"/>
            <a:ext cx="5542290" cy="5326756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23752" y="1336079"/>
            <a:ext cx="16121191" cy="11044013"/>
          </a:xfrm>
          <a:prstGeom prst="rect">
            <a:avLst/>
          </a:prstGeom>
          <a:ln w="12700">
            <a:miter lim="400000"/>
          </a:ln>
        </p:spPr>
      </p:pic>
      <p:sp>
        <p:nvSpPr>
          <p:cNvPr id="220" name="矩形"/>
          <p:cNvSpPr/>
          <p:nvPr/>
        </p:nvSpPr>
        <p:spPr>
          <a:xfrm>
            <a:off x="14178849" y="9515554"/>
            <a:ext cx="5364735" cy="168657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2438338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2438338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